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Изображение 6" descr="ЮСС_обложка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18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38941"/>
            <a:ext cx="8229600" cy="42582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457200" y="6574118"/>
            <a:ext cx="8686799" cy="283882"/>
          </a:xfrm>
          <a:prstGeom prst="rect">
            <a:avLst/>
          </a:prstGeom>
          <a:solidFill>
            <a:srgbClr val="2B652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" y="6574118"/>
            <a:ext cx="457201" cy="2838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700652" y="6581001"/>
            <a:ext cx="8086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СУДЬИ</a:t>
            </a:r>
            <a:r>
              <a:rPr lang="ru-RU" sz="1200" baseline="0" dirty="0" smtClean="0">
                <a:solidFill>
                  <a:schemeClr val="bg1"/>
                </a:solidFill>
              </a:rPr>
              <a:t> ДЛЯ ЮРИСТОВ. ОНЛАЙН-КОНФЕРЕНЦИЯ СИСТЕМЫ ЮРИСТ 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27-29 июня 2018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05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3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95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9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85AA-C733-6644-8B17-CCDC3D021B48}" type="datetimeFigureOut">
              <a:rPr lang="ru-RU" smtClean="0"/>
              <a:t>28.06.2018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174E-ED7D-0749-9FD6-D6FCAA703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0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96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Параллельный импорт в России: разрешен или запрещён? Что же сказал Конституционный суд в постановлении от 13.02.2018 № 8-П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Судья </a:t>
            </a:r>
            <a:r>
              <a:rPr lang="ru-RU" sz="2800" dirty="0"/>
              <a:t>Суда по интеллектуальным правам</a:t>
            </a:r>
            <a:br>
              <a:rPr lang="ru-RU" sz="2800" dirty="0"/>
            </a:br>
            <a:r>
              <a:rPr lang="ru-RU" sz="2800" dirty="0"/>
              <a:t>Рогожин С.П., </a:t>
            </a:r>
            <a:r>
              <a:rPr lang="ru-RU" sz="2800" dirty="0" err="1"/>
              <a:t>к.ю.н</a:t>
            </a:r>
            <a:r>
              <a:rPr lang="ru-RU" sz="2800" dirty="0"/>
              <a:t>., доцент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Постановление Конституционного Суда Российской Федерации от 13.02.2018  № 8-П (введен термин параллельный импорт)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</a:t>
            </a:r>
            <a:r>
              <a:rPr lang="en-US" sz="6600" dirty="0" smtClean="0"/>
              <a:t>SONY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1213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8487"/>
            <a:ext cx="8604782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361" y="882569"/>
            <a:ext cx="8820109" cy="5949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 - членов ЕАЭС установлен региональный принцип исчерпания исключительного права на товарный знак.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 на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территорию ЕАЭС из других государств товаров с размещенными на них товарными знаками допускается только с согласия правообладателей этих товарных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знаков.</a:t>
            </a: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судебной защите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интересов лица, которому принадлежит исключительное право на товарный знак (правообладателя),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обязательна оценка: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добросовестности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его поведения в связи с реализацией этого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права; 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создает ли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угрозу для обеспечения безопасности, защиты жизни и здоровья граждан, охраны природы и культурных ценностей, других публично значимых и конституционно защищаемых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интересов применение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 требованию правообладателя последствий ввоза на территорию Российской Федерации без его согласия определенной партии товара, на котором товарный знак размещен самим правообладателем или с его согласия и который законно выпущен в оборот за пределами Российской Федерации, в случае недобросовестного поведения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правообладателя.</a:t>
            </a: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ввезенные на территорию России в порядке параллельного импорта, могут быть изъяты из оборота и уничтожены лишь в случае установления их ненадлежащего качества и (или) для обеспечения безопасности, защиты жизни и здоровья людей, охраны природы и культурных ценностей, что, однако, не исключает применение иных последствий нарушения исключительного права на товарный знак.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взыскивать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такой же по размеру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компенсацию,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как при ввозе (реализации) поддельной продукции, если это не повлекло для правообладателя убытков, сопоставимых с убытками от использования товарного знака на поддельной продукции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9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Изображение 5" descr="Фон-презентации_финал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о умолчанию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273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по умолчанию</vt:lpstr>
      <vt:lpstr>Презентация PowerPoint</vt:lpstr>
      <vt:lpstr>Параллельный импорт в России: разрешен или запрещён? Что же сказал Конституционный суд в постановлении от 13.02.2018 № 8-П  Судья Суда по интеллектуальным правам Рогожин С.П., к.ю.н., доцент</vt:lpstr>
      <vt:lpstr>Постановление Конституционного Суда Российской Федерации от 13.02.2018  № 8-П (введен термин параллельный импорт) 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Коротеева Татьяна Андреевна</cp:lastModifiedBy>
  <cp:revision>10</cp:revision>
  <dcterms:created xsi:type="dcterms:W3CDTF">2017-09-21T08:15:01Z</dcterms:created>
  <dcterms:modified xsi:type="dcterms:W3CDTF">2018-06-28T07:30:37Z</dcterms:modified>
</cp:coreProperties>
</file>